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405"/>
  </p:normalViewPr>
  <p:slideViewPr>
    <p:cSldViewPr snapToGrid="0" snapToObjects="1">
      <p:cViewPr varScale="1">
        <p:scale>
          <a:sx n="66" d="100"/>
          <a:sy n="66" d="100"/>
        </p:scale>
        <p:origin x="3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4066162"/>
            <a:ext cx="18286810" cy="2953764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F15A1DF-88AF-9A43-AC97-8E2C360A86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75" y="950474"/>
            <a:ext cx="2463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5</cp:revision>
  <dcterms:created xsi:type="dcterms:W3CDTF">2021-05-04T15:15:51Z</dcterms:created>
  <dcterms:modified xsi:type="dcterms:W3CDTF">2021-05-04T15:31:09Z</dcterms:modified>
</cp:coreProperties>
</file>